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258" r:id="rId7"/>
    <p:sldId id="260" r:id="rId8"/>
    <p:sldId id="261" r:id="rId9"/>
    <p:sldId id="267" r:id="rId10"/>
    <p:sldId id="268" r:id="rId11"/>
    <p:sldId id="269" r:id="rId12"/>
    <p:sldId id="270" r:id="rId13"/>
    <p:sldId id="272" r:id="rId14"/>
    <p:sldId id="271" r:id="rId15"/>
    <p:sldId id="273" r:id="rId16"/>
    <p:sldId id="262" r:id="rId17"/>
    <p:sldId id="264" r:id="rId18"/>
    <p:sldId id="263" r:id="rId19"/>
    <p:sldId id="265" r:id="rId20"/>
    <p:sldId id="266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2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8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58F493-E8B2-4BB8-A3A8-709C8427B31B}" type="datetimeFigureOut">
              <a:rPr lang="en-US"/>
              <a:pPr/>
              <a:t>11/2/2015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0733F3-5309-4D8F-A557-A07DB71D88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95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FC66D5-70DA-4DE0-AC8F-703D133E803C}" type="datetimeFigureOut">
              <a:rPr lang="en-US"/>
              <a:pPr/>
              <a:t>11/2/2015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994FEF2-D8E4-4264-98C9-D19715C4B5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43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**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68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816469"/>
            <a:ext cx="5109560" cy="1470025"/>
          </a:xfrm>
        </p:spPr>
        <p:txBody>
          <a:bodyPr/>
          <a:lstStyle>
            <a:lvl1pPr algn="r">
              <a:defRPr b="1">
                <a:solidFill>
                  <a:srgbClr val="03A2A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16176"/>
            <a:ext cx="5109560" cy="57140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07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942" y="274638"/>
            <a:ext cx="7507161" cy="9067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942" y="1600200"/>
            <a:ext cx="7992858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E111CB-9901-4ED4-A386-A1BC537C65C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68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3539" y="1600200"/>
            <a:ext cx="3607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116" y="1600200"/>
            <a:ext cx="3607689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3A2A2"/>
                </a:solidFill>
              </a:defRPr>
            </a:lvl1pPr>
          </a:lstStyle>
          <a:p>
            <a:fld id="{EADB7C9A-2E21-4DA6-B4DC-755EFFB0CA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05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849" y="274638"/>
            <a:ext cx="7520254" cy="9078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DAB2B3-058F-4B2D-8D00-B14F41FE5BD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32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**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68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294450-A7C6-4132-9B03-E957221B834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49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**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68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12788" y="274638"/>
            <a:ext cx="7488237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12788" y="1600200"/>
            <a:ext cx="79740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4921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3A2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882BAAB-F733-4475-BAB1-3EAE7F1914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1" r:id="rId2"/>
    <p:sldLayoutId id="2147483672" r:id="rId3"/>
    <p:sldLayoutId id="2147483673" r:id="rId4"/>
    <p:sldLayoutId id="214748367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3A2A2"/>
          </a:solidFill>
          <a:latin typeface="Century Gothic"/>
          <a:ea typeface="MS PGothic" pitchFamily="34" charset="-128"/>
          <a:cs typeface="Century Gothic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ts val="18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1" fontAlgn="base" hangingPunct="1">
        <a:spcBef>
          <a:spcPts val="1800"/>
        </a:spcBef>
        <a:spcAft>
          <a:spcPct val="0"/>
        </a:spcAft>
        <a:buClr>
          <a:srgbClr val="EEB212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1" fontAlgn="base" hangingPunct="1">
        <a:spcBef>
          <a:spcPts val="1800"/>
        </a:spcBef>
        <a:spcAft>
          <a:spcPct val="0"/>
        </a:spcAft>
        <a:buClr>
          <a:srgbClr val="5C5E59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1" fontAlgn="base" hangingPunct="1">
        <a:spcBef>
          <a:spcPts val="18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1" fontAlgn="base" hangingPunct="1">
        <a:spcBef>
          <a:spcPts val="18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ctrTitle"/>
          </p:nvPr>
        </p:nvSpPr>
        <p:spPr>
          <a:xfrm>
            <a:off x="1371600" y="3816350"/>
            <a:ext cx="5110163" cy="1470025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Event Planning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00625"/>
            <a:ext cx="5110163" cy="5715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en-US" sz="2000" dirty="0">
                <a:latin typeface="Century Gothic" panose="020B0502020202020204" pitchFamily="34" charset="0"/>
                <a:ea typeface="+mn-ea"/>
              </a:rPr>
              <a:t>i</a:t>
            </a:r>
            <a:r>
              <a:rPr lang="en-US" sz="2000" dirty="0" smtClean="0">
                <a:latin typeface="Century Gothic" panose="020B0502020202020204" pitchFamily="34" charset="0"/>
                <a:ea typeface="+mn-ea"/>
              </a:rPr>
              <a:t>n MNsure Outreach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Importance of Objectives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Impacts your needs</a:t>
            </a:r>
            <a:endParaRPr lang="en-US" sz="10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Space</a:t>
            </a:r>
            <a:endParaRPr lang="en-US" sz="10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Partners</a:t>
            </a:r>
            <a:endParaRPr lang="en-US" sz="10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Staffing</a:t>
            </a:r>
            <a:endParaRPr lang="en-US" sz="10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Attendee prep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10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29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Targeting Your Audience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Why is this necessary?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11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12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Targeting Your Audience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Why is this necessary? </a:t>
            </a:r>
            <a:endParaRPr lang="en-US" sz="10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Who to invite and how</a:t>
            </a:r>
            <a:endParaRPr lang="en-US" sz="10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Event objective</a:t>
            </a:r>
            <a:endParaRPr lang="en-US" sz="10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Partners to engage</a:t>
            </a:r>
            <a:endParaRPr lang="en-US" sz="10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Staffing needs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12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6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4 Event Planning Work Buckets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Logistics</a:t>
            </a:r>
            <a:endParaRPr lang="en-US" sz="10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Turnout</a:t>
            </a:r>
            <a:endParaRPr lang="en-US" sz="10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Day-Of</a:t>
            </a:r>
            <a:endParaRPr lang="en-US" sz="10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Post-Event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13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33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You Try It!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14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96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Writing an Event Plan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Event plan template</a:t>
            </a:r>
            <a:endParaRPr lang="en-US" sz="10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Materials check list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15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62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Let’s Put It All Together! 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16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74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</a:t>
            </a:r>
            <a:r>
              <a:rPr lang="en-US" dirty="0"/>
              <a:t>Y</a:t>
            </a:r>
            <a:r>
              <a:rPr lang="en-US" dirty="0" smtClean="0"/>
              <a:t>ou for Coming!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E111CB-9901-4ED4-A386-A1BC537C65CA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03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Welcome! Today W</a:t>
            </a:r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e W</a:t>
            </a:r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ill Cover: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Why events matter in outreach</a:t>
            </a:r>
            <a:endParaRPr lang="en-US" sz="10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Establishing the basics</a:t>
            </a:r>
            <a:endParaRPr lang="en-US" sz="10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The nuts and bolts of event planning</a:t>
            </a:r>
            <a:endParaRPr lang="en-US" sz="10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Writing an event plan</a:t>
            </a:r>
          </a:p>
          <a:p>
            <a:pPr marL="914400" lvl="2" indent="0" eaLnBrk="1" fontAlgn="auto" hangingPunct="1">
              <a:spcAft>
                <a:spcPts val="0"/>
              </a:spcAft>
              <a:buClr>
                <a:schemeClr val="accent5"/>
              </a:buClr>
              <a:buFont typeface="Wingdings" charset="2"/>
              <a:buNone/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2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Icebreaker!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 partner you don’t know</a:t>
            </a:r>
          </a:p>
          <a:p>
            <a:r>
              <a:rPr lang="en-US" dirty="0" smtClean="0"/>
              <a:t>Introduce yourselves</a:t>
            </a:r>
          </a:p>
          <a:p>
            <a:r>
              <a:rPr lang="en-US" dirty="0" smtClean="0"/>
              <a:t>Think of your best event (any event!)</a:t>
            </a:r>
          </a:p>
          <a:p>
            <a:pPr lvl="1"/>
            <a:r>
              <a:rPr lang="en-US" dirty="0" smtClean="0"/>
              <a:t>What made it so great?</a:t>
            </a:r>
          </a:p>
          <a:p>
            <a:pPr lvl="1"/>
            <a:r>
              <a:rPr lang="en-US" dirty="0" smtClean="0"/>
              <a:t>What could have made it better?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3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What Benefits do Events Bring Us?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4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2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r>
              <a:rPr lang="en-US" dirty="0">
                <a:latin typeface="Century Gothic" panose="020B0502020202020204" pitchFamily="34" charset="0"/>
                <a:cs typeface="Arial" pitchFamily="34" charset="0"/>
              </a:rPr>
              <a:t>What </a:t>
            </a:r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Benefits </a:t>
            </a:r>
            <a:r>
              <a:rPr lang="en-US" dirty="0">
                <a:latin typeface="Century Gothic" panose="020B0502020202020204" pitchFamily="34" charset="0"/>
                <a:cs typeface="Arial" pitchFamily="34" charset="0"/>
              </a:rPr>
              <a:t>do </a:t>
            </a:r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Events Bring Us</a:t>
            </a:r>
            <a:r>
              <a:rPr lang="en-US" dirty="0">
                <a:latin typeface="Century Gothic" panose="020B0502020202020204" pitchFamily="34" charset="0"/>
                <a:cs typeface="Arial" pitchFamily="34" charset="0"/>
              </a:rPr>
              <a:t>?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Maximize resources</a:t>
            </a:r>
            <a:endParaRPr lang="en-US" sz="10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Target the work</a:t>
            </a:r>
            <a:endParaRPr lang="en-US" sz="10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Build relationships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5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66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Establishing the Basics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Objectives</a:t>
            </a:r>
            <a:endParaRPr lang="en-US" sz="10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Audience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6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43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Objective: Enrollment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Significant planning &amp; prep of attendees</a:t>
            </a:r>
            <a:endParaRPr lang="en-US" sz="10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More staff</a:t>
            </a:r>
            <a:endParaRPr lang="en-US" sz="10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Can include secondary objectives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7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44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Objective: Education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Significant planning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 Speech or presentation</a:t>
            </a:r>
            <a:endParaRPr lang="en-US" sz="10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May include more staff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Doesn’t need to be an assister</a:t>
            </a:r>
            <a:endParaRPr lang="en-US" sz="10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Can include secondary objectives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>
                <a:ea typeface="+mn-ea"/>
              </a:rPr>
              <a:t>O</a:t>
            </a:r>
            <a:r>
              <a:rPr lang="en-US" dirty="0" smtClean="0">
                <a:ea typeface="+mn-ea"/>
              </a:rPr>
              <a:t>utreach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8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43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Objective: Outreach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Less significant planning &amp; staff</a:t>
            </a:r>
            <a:endParaRPr lang="en-US" sz="10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Anyone can do it </a:t>
            </a:r>
            <a:endParaRPr lang="en-US" sz="10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 smtClean="0">
                <a:ea typeface="+mn-ea"/>
              </a:rPr>
              <a:t>Can include secondary objectives</a:t>
            </a:r>
            <a:endParaRPr lang="en-US" sz="10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>
                <a:ea typeface="+mn-ea"/>
              </a:rPr>
              <a:t>E</a:t>
            </a:r>
            <a:r>
              <a:rPr lang="en-US" dirty="0" smtClean="0">
                <a:ea typeface="+mn-ea"/>
              </a:rPr>
              <a:t>ducation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9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18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Nsure PPT TEMPLATE 2015-03">
  <a:themeElements>
    <a:clrScheme name="MNsure-accessible">
      <a:dk1>
        <a:sysClr val="windowText" lastClr="000000"/>
      </a:dk1>
      <a:lt1>
        <a:sysClr val="window" lastClr="FFFFFF"/>
      </a:lt1>
      <a:dk2>
        <a:srgbClr val="515051"/>
      </a:dk2>
      <a:lt2>
        <a:srgbClr val="EFEFEF"/>
      </a:lt2>
      <a:accent1>
        <a:srgbClr val="03A2A2"/>
      </a:accent1>
      <a:accent2>
        <a:srgbClr val="019372"/>
      </a:accent2>
      <a:accent3>
        <a:srgbClr val="B4C96C"/>
      </a:accent3>
      <a:accent4>
        <a:srgbClr val="FC6048"/>
      </a:accent4>
      <a:accent5>
        <a:srgbClr val="F9692A"/>
      </a:accent5>
      <a:accent6>
        <a:srgbClr val="EEB212"/>
      </a:accent6>
      <a:hlink>
        <a:srgbClr val="03A2A2"/>
      </a:hlink>
      <a:folHlink>
        <a:srgbClr val="E36C54"/>
      </a:folHlink>
    </a:clrScheme>
    <a:fontScheme name="MNsure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AB25526BB6EB4EBE633283BD11055D" ma:contentTypeVersion="1" ma:contentTypeDescription="Create a new document." ma:contentTypeScope="" ma:versionID="f85f6bb03b31133682bb69a1eab5df41">
  <xsd:schema xmlns:xsd="http://www.w3.org/2001/XMLSchema" xmlns:xs="http://www.w3.org/2001/XMLSchema" xmlns:p="http://schemas.microsoft.com/office/2006/metadata/properties" xmlns:ns2="e536fcfd-1d3e-4792-9ec1-addc25b48cf2" targetNamespace="http://schemas.microsoft.com/office/2006/metadata/properties" ma:root="true" ma:fieldsID="ad56fb5e06647c2a0c5360f17b56cc74" ns2:_="">
    <xsd:import namespace="e536fcfd-1d3e-4792-9ec1-addc25b48cf2"/>
    <xsd:element name="properties">
      <xsd:complexType>
        <xsd:sequence>
          <xsd:element name="documentManagement">
            <xsd:complexType>
              <xsd:all>
                <xsd:element ref="ns2:Link_x0020_to_x0020_articl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36fcfd-1d3e-4792-9ec1-addc25b48cf2" elementFormDefault="qualified">
    <xsd:import namespace="http://schemas.microsoft.com/office/2006/documentManagement/types"/>
    <xsd:import namespace="http://schemas.microsoft.com/office/infopath/2007/PartnerControls"/>
    <xsd:element name="Link_x0020_to_x0020_article" ma:index="8" nillable="true" ma:displayName="Link to article" ma:format="Hyperlink" ma:internalName="Link_x0020_to_x0020_articl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nk_x0020_to_x0020_article xmlns="e536fcfd-1d3e-4792-9ec1-addc25b48cf2">
      <Url xsi:nil="true"/>
      <Description xsi:nil="true"/>
    </Link_x0020_to_x0020_article>
  </documentManagement>
</p:properties>
</file>

<file path=customXml/itemProps1.xml><?xml version="1.0" encoding="utf-8"?>
<ds:datastoreItem xmlns:ds="http://schemas.openxmlformats.org/officeDocument/2006/customXml" ds:itemID="{09B52CB7-30B2-4719-A653-EB89A6F803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86633F-0C8F-4CFD-9B38-4D2625DEB7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36fcfd-1d3e-4792-9ec1-addc25b48c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8B868C-B5DD-45C0-BA92-BC1BA16FC32A}">
  <ds:schemaRefs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e536fcfd-1d3e-4792-9ec1-addc25b48cf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MNsure PPT TEMPLATE 2015-03</Template>
  <TotalTime>31</TotalTime>
  <Words>234</Words>
  <Application>Microsoft Office PowerPoint</Application>
  <PresentationFormat>On-screen Show (4:3)</PresentationFormat>
  <Paragraphs>78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ＭＳ Ｐゴシック</vt:lpstr>
      <vt:lpstr>ＭＳ Ｐゴシック</vt:lpstr>
      <vt:lpstr>Arial</vt:lpstr>
      <vt:lpstr>Calibri</vt:lpstr>
      <vt:lpstr>Century Gothic</vt:lpstr>
      <vt:lpstr>Wingdings</vt:lpstr>
      <vt:lpstr>MNsure PPT TEMPLATE 2015-03</vt:lpstr>
      <vt:lpstr>Event Planning</vt:lpstr>
      <vt:lpstr>Welcome! Today We Will Cover:</vt:lpstr>
      <vt:lpstr>Icebreaker! </vt:lpstr>
      <vt:lpstr>What Benefits do Events Bring Us?</vt:lpstr>
      <vt:lpstr>What Benefits do Events Bring Us?</vt:lpstr>
      <vt:lpstr>Establishing the Basics</vt:lpstr>
      <vt:lpstr>Objective: Enrollment</vt:lpstr>
      <vt:lpstr>Objective: Education</vt:lpstr>
      <vt:lpstr>Objective: Outreach</vt:lpstr>
      <vt:lpstr>Importance of Objectives</vt:lpstr>
      <vt:lpstr>Targeting Your Audience</vt:lpstr>
      <vt:lpstr>Targeting Your Audience</vt:lpstr>
      <vt:lpstr>4 Event Planning Work Buckets</vt:lpstr>
      <vt:lpstr>You Try It!</vt:lpstr>
      <vt:lpstr>Writing an Event Plan</vt:lpstr>
      <vt:lpstr>Let’s Put It All Together! </vt:lpstr>
      <vt:lpstr>Thank You for Coming! </vt:lpstr>
    </vt:vector>
  </TitlesOfParts>
  <Company>MNsure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Planning in MNsure Outreach</dc:title>
  <dc:creator>MNsure</dc:creator>
  <cp:lastModifiedBy>Benson, Angela</cp:lastModifiedBy>
  <cp:revision>11</cp:revision>
  <dcterms:created xsi:type="dcterms:W3CDTF">2015-07-27T16:50:36Z</dcterms:created>
  <dcterms:modified xsi:type="dcterms:W3CDTF">2015-11-02T19:32:58Z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0x010100ADAB25526BB6EB4EBE633283BD11055D</vt:lpwstr>
  </property>
  <property fmtid="{D5CDD505-2E9C-101B-9397-08002B2CF9AE}" pid="3" name="_MarkAsFinal">
    <vt:bool>true</vt:bool>
  </property>
</Properties>
</file>